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jpg" ContentType="image/jpg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notesMasterIdLst>
    <p:notesMasterId r:id="rId7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ype="http://schemas.openxmlformats.org/officeDocument/2006/relationships/presProps" Target="presProps.xml"/>  <Relationship Id="rId71" Type="http://schemas.openxmlformats.org/officeDocument/2006/relationships/viewProps" Target="viewProps.xml"/>  <Relationship Id="rId72" Type="http://schemas.openxmlformats.org/officeDocument/2006/relationships/theme" Target="theme/theme1.xml"/>  <Relationship Id="rId73" Type="http://schemas.openxmlformats.org/officeDocument/2006/relationships/tableStyles" Target="tableStyles.xml"/>  <Relationship Id="rId7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Temporality: 45% of absim papers are newer
The older the paper, the more new absim papers (R^2 -.58)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Details: CitOnly, AbsimOnly, Cit+Absim, Cit+Absim+CitR+AbsimR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model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Partial matching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Mesh2Vec Partial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 modeling directions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_tTlp26fqG5qE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1c3WfZoCWwoi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4KZ87wqPCAwk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B8GfWeW9odGhwgt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NuBWY-HX9eOd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NuBWY-HX9eOd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OcZ0rjD9sQjv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PMsVqJV7VPBm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Tzn5qSk8jHQg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Uxk6FjSakCip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Uxk6FjSakCip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_ubZyjKrUsJX3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V3wrYOMGusPi8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V3wrYOMGusPi9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WpYVUhI4QwL6T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X3cUc4bdjo_S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YYxnH8P1kEb64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I0gdbVXDOpikLIO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ZNCw43ZVT5Ds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_ZSBRhoedi-T8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_ZSBRhoedi-T9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aqD9UYfjYl58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_vIJPK_Ot3FiVO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aqD9UYfjYl58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jdfO4HidZ4BBT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kAMCuXGfvkT4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lHciDCnmdbtv-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mm0il-ZzEtROO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nMZxWfJI0dlv_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qimzEi6BlMl41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t-iriknrW8Dc1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yOKDyg14LKqP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-zmxFJa9Lhby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_wbiTyPSfhJaC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231rbwQwqTjB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3vKhh2LhwqKl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3vKhh2LhwqKl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47O4wmjDdENb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5s0czS9DvlsMx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6NPefyiE5t87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9rHZeyYx7fv-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KGZGY_Z3TApk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Las9uG1RixGJ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SkHF9aMr6xGW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_x_BI6icrvzVN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SkHF9aMr6xGWm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TQbcLjcmazcB3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UxjxzsiRunIi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Vdc7khDmVLH-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Vdc7khDmVLH-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7R1ZTuuucTlGsb56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Hym6H65FceYbfnF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WpYVUhI4QwL6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WpYVUhI4QwL6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7Wbu2fVL-oKoJi8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_yMp6thV_Wezq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jdfO4HidZ4BB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1-SgOkWvrJvA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7aFl3KkVL4b62IE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47O4wmjDdENb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MkACEkNBXUu4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OgOQmVp3Jpqh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QX6l_4o6JdyL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7f89C6Qvc1R_qvG9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bUxjxzsiRunIi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_zn-676LfCLjO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00IEIkg78OwC-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eq4Ra00IEIkg78OwC0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2019-05-14T14:02:30.176Z</dcterms:created>
  <dcterms:modified xsi:type="dcterms:W3CDTF">2019-05-14T14:02:30.176Z</dcterms:modified>
</cp:coreProperties>
</file>